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7D827-BEE0-32B6-F0EF-E45767801859}" v="3" dt="2024-09-10T09:00:31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2024-09-10T09:00:27Z</dcterms:created>
  <dcterms:modified xsi:type="dcterms:W3CDTF">2024-09-10T09:00:36Z</dcterms:modified>
</cp:coreProperties>
</file>